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4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6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7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8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682" r:id="rId4"/>
    <p:sldMasterId id="2147483694" r:id="rId5"/>
    <p:sldMasterId id="2147483698" r:id="rId6"/>
    <p:sldMasterId id="2147483762" r:id="rId7"/>
    <p:sldMasterId id="2147483767" r:id="rId8"/>
    <p:sldMasterId id="2147483784" r:id="rId9"/>
    <p:sldMasterId id="2147483786" r:id="rId10"/>
    <p:sldMasterId id="2147483790" r:id="rId11"/>
    <p:sldMasterId id="2147483815" r:id="rId12"/>
    <p:sldMasterId id="2147483820" r:id="rId13"/>
    <p:sldMasterId id="2147483832" r:id="rId14"/>
    <p:sldMasterId id="2147483836" r:id="rId15"/>
    <p:sldMasterId id="2147483848" r:id="rId16"/>
    <p:sldMasterId id="2147483860" r:id="rId17"/>
    <p:sldMasterId id="2147483874" r:id="rId18"/>
    <p:sldMasterId id="2147483916" r:id="rId19"/>
  </p:sldMasterIdLst>
  <p:notesMasterIdLst>
    <p:notesMasterId r:id="rId26"/>
  </p:notesMasterIdLst>
  <p:sldIdLst>
    <p:sldId id="267" r:id="rId20"/>
    <p:sldId id="266" r:id="rId21"/>
    <p:sldId id="271" r:id="rId22"/>
    <p:sldId id="272" r:id="rId23"/>
    <p:sldId id="273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9D869-8B16-4CCE-B23E-4F7E88C1EB3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78A32-2FF7-499F-A074-0165C1D75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1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28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01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314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3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81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00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52071" y="260648"/>
            <a:ext cx="4839858" cy="6315739"/>
            <a:chOff x="1619672" y="548680"/>
            <a:chExt cx="5904656" cy="5778928"/>
          </a:xfrm>
        </p:grpSpPr>
        <p:sp>
          <p:nvSpPr>
            <p:cNvPr id="2" name="Oval 1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" name="Oval 2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cxnSp>
          <p:nvCxnSpPr>
            <p:cNvPr id="4" name="Straight Connector 3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338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926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934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641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69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676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9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960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916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787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547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016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976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59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037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61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468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522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228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467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447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85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075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68580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79325" y="3671800"/>
            <a:ext cx="49038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815840" y="54452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/>
          <p:nvPr/>
        </p:nvSpPr>
        <p:spPr>
          <a:xfrm>
            <a:off x="1747200" y="3716000"/>
            <a:ext cx="1296900" cy="17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9894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5020500" y="3001433"/>
            <a:ext cx="3675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020500" y="4802733"/>
            <a:ext cx="3675000" cy="7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5136765" y="464820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978693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100" y="-7733"/>
            <a:ext cx="9144000" cy="6866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0" y="-7900"/>
            <a:ext cx="9144000" cy="68660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4303650" y="0"/>
            <a:ext cx="536700" cy="11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278223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6000" b="1" kern="0">
                <a:solidFill>
                  <a:srgbClr val="294667"/>
                </a:solidFill>
                <a:cs typeface="Arial"/>
                <a:sym typeface="Arial"/>
              </a:rPr>
              <a:t>“</a:t>
            </a:r>
            <a:endParaRPr sz="6000" b="1" kern="0">
              <a:solidFill>
                <a:srgbClr val="294667"/>
              </a:solidFill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4303650" y="6142667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616475" y="1857767"/>
            <a:ext cx="5911200" cy="4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265275" y="6143300"/>
            <a:ext cx="86169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5200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>
  <p:cSld name="Half -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994225" y="924867"/>
            <a:ext cx="36924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994225" y="2113468"/>
            <a:ext cx="36924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C200"/>
              </a:buClr>
              <a:buSzPts val="1800"/>
              <a:buChar char="▫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36" name="Google Shape;36;p5"/>
          <p:cNvCxnSpPr/>
          <p:nvPr/>
        </p:nvCxnSpPr>
        <p:spPr>
          <a:xfrm>
            <a:off x="5102787" y="20266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5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9629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>
  <p:cSld name="Half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33768" y="924867"/>
            <a:ext cx="36924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33768" y="2113468"/>
            <a:ext cx="36924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542330" y="20266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6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29466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41638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>
  <p:cSld name="Third - 2 columns righ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30441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3043975" y="0"/>
            <a:ext cx="6099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3468200" y="1061833"/>
            <a:ext cx="5218800" cy="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3467825" y="2153167"/>
            <a:ext cx="25329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153578" y="2153167"/>
            <a:ext cx="25329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cxnSp>
        <p:nvCxnSpPr>
          <p:cNvPr id="55" name="Google Shape;55;p7"/>
          <p:cNvCxnSpPr/>
          <p:nvPr/>
        </p:nvCxnSpPr>
        <p:spPr>
          <a:xfrm>
            <a:off x="3578787" y="20266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7480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hird - 2 columns le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flipH="1">
            <a:off x="6099775" y="0"/>
            <a:ext cx="30441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8"/>
          <p:cNvSpPr/>
          <p:nvPr/>
        </p:nvSpPr>
        <p:spPr>
          <a:xfrm flipH="1">
            <a:off x="0" y="0"/>
            <a:ext cx="6099900" cy="68580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34706" y="1061833"/>
            <a:ext cx="5218800" cy="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434331" y="2153167"/>
            <a:ext cx="25329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3120084" y="2153167"/>
            <a:ext cx="25329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29466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cxnSp>
        <p:nvCxnSpPr>
          <p:cNvPr id="64" name="Google Shape;64;p8"/>
          <p:cNvCxnSpPr/>
          <p:nvPr/>
        </p:nvCxnSpPr>
        <p:spPr>
          <a:xfrm>
            <a:off x="545293" y="20266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937607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>
  <p:cSld name="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0" y="0"/>
            <a:ext cx="30441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3043975" y="0"/>
            <a:ext cx="6099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8" name="Google Shape;68;p9"/>
          <p:cNvCxnSpPr/>
          <p:nvPr/>
        </p:nvCxnSpPr>
        <p:spPr>
          <a:xfrm>
            <a:off x="534892" y="23947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9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442405" y="1393533"/>
            <a:ext cx="21474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19028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0" y="0"/>
            <a:ext cx="3044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3043975" y="0"/>
            <a:ext cx="60999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75" name="Google Shape;75;p10"/>
          <p:cNvCxnSpPr/>
          <p:nvPr/>
        </p:nvCxnSpPr>
        <p:spPr>
          <a:xfrm>
            <a:off x="534892" y="23947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0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442405" y="1393533"/>
            <a:ext cx="21474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5259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100" y="-7733"/>
            <a:ext cx="9144000" cy="6866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-7900"/>
            <a:ext cx="9144000" cy="68660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4303650" y="6142667"/>
            <a:ext cx="536700" cy="7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457200" y="54686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294667"/>
              </a:buClr>
              <a:buSzPts val="1200"/>
              <a:buNone/>
              <a:defRPr sz="1200" b="1">
                <a:solidFill>
                  <a:srgbClr val="294667"/>
                </a:solidFill>
              </a:defRPr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4303575" y="6142333"/>
            <a:ext cx="536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29466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9757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249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 (dark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100" y="-7733"/>
            <a:ext cx="9144000" cy="6866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0" y="-7900"/>
            <a:ext cx="9144000" cy="68660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4303650" y="6142667"/>
            <a:ext cx="5367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4303575" y="6142333"/>
            <a:ext cx="536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29466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6710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>
  <p:cSld name="Blank (brigh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00" y="-7733"/>
            <a:ext cx="9144000" cy="6866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-7900"/>
            <a:ext cx="9144000" cy="68660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303650" y="6142667"/>
            <a:ext cx="5367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4303575" y="6142333"/>
            <a:ext cx="536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29466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25338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-7900"/>
            <a:ext cx="9144000" cy="68660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4303650" y="6142667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4303575" y="6142333"/>
            <a:ext cx="536700" cy="7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8643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68580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79325" y="3671800"/>
            <a:ext cx="49038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815840" y="54452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/>
          <p:nvPr/>
        </p:nvSpPr>
        <p:spPr>
          <a:xfrm>
            <a:off x="1747200" y="3716000"/>
            <a:ext cx="1296900" cy="17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7657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5020500" y="3001433"/>
            <a:ext cx="3675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020500" y="4802733"/>
            <a:ext cx="3675000" cy="7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5136765" y="464820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611495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100" y="-7733"/>
            <a:ext cx="9144000" cy="6866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0" y="-7900"/>
            <a:ext cx="9144000" cy="68660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4303650" y="0"/>
            <a:ext cx="536700" cy="11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278223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6000" b="1" kern="0">
                <a:solidFill>
                  <a:srgbClr val="294667"/>
                </a:solidFill>
                <a:cs typeface="Arial"/>
                <a:sym typeface="Arial"/>
              </a:rPr>
              <a:t>“</a:t>
            </a:r>
            <a:endParaRPr sz="6000" b="1" kern="0">
              <a:solidFill>
                <a:srgbClr val="294667"/>
              </a:solidFill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4303650" y="6142667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616475" y="1857767"/>
            <a:ext cx="5911200" cy="4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265275" y="6143300"/>
            <a:ext cx="86169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48642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>
  <p:cSld name="Half -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994225" y="924867"/>
            <a:ext cx="36924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994225" y="2113468"/>
            <a:ext cx="36924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C200"/>
              </a:buClr>
              <a:buSzPts val="1800"/>
              <a:buChar char="▫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36" name="Google Shape;36;p5"/>
          <p:cNvCxnSpPr/>
          <p:nvPr/>
        </p:nvCxnSpPr>
        <p:spPr>
          <a:xfrm>
            <a:off x="5102787" y="20266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5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8070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>
  <p:cSld name="Half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33768" y="924867"/>
            <a:ext cx="36924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33768" y="2113468"/>
            <a:ext cx="36924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542330" y="20266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6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29466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49174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>
  <p:cSld name="Third - 2 columns righ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30441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3043975" y="0"/>
            <a:ext cx="6099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3468200" y="1061833"/>
            <a:ext cx="5218800" cy="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3467825" y="2153167"/>
            <a:ext cx="25329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153578" y="2153167"/>
            <a:ext cx="25329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cxnSp>
        <p:nvCxnSpPr>
          <p:cNvPr id="55" name="Google Shape;55;p7"/>
          <p:cNvCxnSpPr/>
          <p:nvPr/>
        </p:nvCxnSpPr>
        <p:spPr>
          <a:xfrm>
            <a:off x="3578787" y="20266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683669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hird - 2 columns le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flipH="1">
            <a:off x="6099775" y="0"/>
            <a:ext cx="30441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8"/>
          <p:cNvSpPr/>
          <p:nvPr/>
        </p:nvSpPr>
        <p:spPr>
          <a:xfrm flipH="1">
            <a:off x="0" y="0"/>
            <a:ext cx="6099900" cy="68580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34706" y="1061833"/>
            <a:ext cx="5218800" cy="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434331" y="2153167"/>
            <a:ext cx="25329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3120084" y="2153167"/>
            <a:ext cx="25329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29466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cxnSp>
        <p:nvCxnSpPr>
          <p:cNvPr id="64" name="Google Shape;64;p8"/>
          <p:cNvCxnSpPr/>
          <p:nvPr/>
        </p:nvCxnSpPr>
        <p:spPr>
          <a:xfrm>
            <a:off x="545293" y="20266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30658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073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>
  <p:cSld name="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0" y="0"/>
            <a:ext cx="30441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3043975" y="0"/>
            <a:ext cx="6099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8" name="Google Shape;68;p9"/>
          <p:cNvCxnSpPr/>
          <p:nvPr/>
        </p:nvCxnSpPr>
        <p:spPr>
          <a:xfrm>
            <a:off x="534892" y="23947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9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442405" y="1393533"/>
            <a:ext cx="21474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16198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0" y="0"/>
            <a:ext cx="3044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3043975" y="0"/>
            <a:ext cx="60999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75" name="Google Shape;75;p10"/>
          <p:cNvCxnSpPr/>
          <p:nvPr/>
        </p:nvCxnSpPr>
        <p:spPr>
          <a:xfrm>
            <a:off x="534892" y="23947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0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442405" y="1393533"/>
            <a:ext cx="21474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7407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100" y="-7733"/>
            <a:ext cx="9144000" cy="6866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-7900"/>
            <a:ext cx="9144000" cy="68660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4303650" y="6142667"/>
            <a:ext cx="536700" cy="7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457200" y="54686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294667"/>
              </a:buClr>
              <a:buSzPts val="1200"/>
              <a:buNone/>
              <a:defRPr sz="1200" b="1">
                <a:solidFill>
                  <a:srgbClr val="294667"/>
                </a:solidFill>
              </a:defRPr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4303575" y="6142333"/>
            <a:ext cx="536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29466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9460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 (dark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100" y="-7733"/>
            <a:ext cx="9144000" cy="6866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0" y="-7900"/>
            <a:ext cx="9144000" cy="68660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4303650" y="6142667"/>
            <a:ext cx="5367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4303575" y="6142333"/>
            <a:ext cx="536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29466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492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>
  <p:cSld name="Blank (brigh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00" y="-7733"/>
            <a:ext cx="9144000" cy="6866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-7900"/>
            <a:ext cx="9144000" cy="68660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303650" y="6142667"/>
            <a:ext cx="5367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4303575" y="6142333"/>
            <a:ext cx="536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29466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2073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-7900"/>
            <a:ext cx="9144000" cy="68660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4303650" y="6142667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4303575" y="6142333"/>
            <a:ext cx="536700" cy="7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8311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68580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79325" y="3671800"/>
            <a:ext cx="49038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815840" y="54452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/>
          <p:nvPr/>
        </p:nvSpPr>
        <p:spPr>
          <a:xfrm>
            <a:off x="1747200" y="3716000"/>
            <a:ext cx="1296900" cy="172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4315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5020500" y="3001433"/>
            <a:ext cx="3675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020500" y="4802733"/>
            <a:ext cx="3675000" cy="7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5136765" y="464820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740085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100" y="-7733"/>
            <a:ext cx="9144000" cy="6866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0" y="-7900"/>
            <a:ext cx="9144000" cy="68660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4303650" y="0"/>
            <a:ext cx="536700" cy="11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278223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6000" b="1" kern="0">
                <a:solidFill>
                  <a:srgbClr val="294667"/>
                </a:solidFill>
                <a:cs typeface="Arial"/>
                <a:sym typeface="Arial"/>
              </a:rPr>
              <a:t>“</a:t>
            </a:r>
            <a:endParaRPr sz="6000" b="1" kern="0">
              <a:solidFill>
                <a:srgbClr val="294667"/>
              </a:solidFill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4303650" y="6142667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616475" y="1857767"/>
            <a:ext cx="5911200" cy="4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265275" y="6143300"/>
            <a:ext cx="86169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7191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>
  <p:cSld name="Half -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994225" y="924867"/>
            <a:ext cx="36924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994225" y="2113468"/>
            <a:ext cx="36924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C200"/>
              </a:buClr>
              <a:buSzPts val="1800"/>
              <a:buChar char="▫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36" name="Google Shape;36;p5"/>
          <p:cNvCxnSpPr/>
          <p:nvPr/>
        </p:nvCxnSpPr>
        <p:spPr>
          <a:xfrm>
            <a:off x="5102787" y="20266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5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8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1576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>
  <p:cSld name="Half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33768" y="924867"/>
            <a:ext cx="36924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33768" y="2113468"/>
            <a:ext cx="36924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542330" y="20266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6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29466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74870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>
  <p:cSld name="Third - 2 columns righ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30441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3043975" y="0"/>
            <a:ext cx="6099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3468200" y="1061833"/>
            <a:ext cx="5218800" cy="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3467825" y="2153167"/>
            <a:ext cx="25329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153578" y="2153167"/>
            <a:ext cx="25329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cxnSp>
        <p:nvCxnSpPr>
          <p:cNvPr id="55" name="Google Shape;55;p7"/>
          <p:cNvCxnSpPr/>
          <p:nvPr/>
        </p:nvCxnSpPr>
        <p:spPr>
          <a:xfrm>
            <a:off x="3578787" y="20266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747017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hird - 2 columns le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flipH="1">
            <a:off x="6099775" y="0"/>
            <a:ext cx="30441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8"/>
          <p:cNvSpPr/>
          <p:nvPr/>
        </p:nvSpPr>
        <p:spPr>
          <a:xfrm flipH="1">
            <a:off x="0" y="0"/>
            <a:ext cx="6099900" cy="68580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34706" y="1061833"/>
            <a:ext cx="5218800" cy="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434331" y="2153167"/>
            <a:ext cx="25329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3120084" y="2153167"/>
            <a:ext cx="25329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29466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cxnSp>
        <p:nvCxnSpPr>
          <p:cNvPr id="64" name="Google Shape;64;p8"/>
          <p:cNvCxnSpPr/>
          <p:nvPr/>
        </p:nvCxnSpPr>
        <p:spPr>
          <a:xfrm>
            <a:off x="545293" y="20266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612623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>
  <p:cSld name="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0" y="0"/>
            <a:ext cx="30441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3043975" y="0"/>
            <a:ext cx="6099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8" name="Google Shape;68;p9"/>
          <p:cNvCxnSpPr/>
          <p:nvPr/>
        </p:nvCxnSpPr>
        <p:spPr>
          <a:xfrm>
            <a:off x="534892" y="23947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9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442405" y="1393533"/>
            <a:ext cx="21474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2963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0" y="0"/>
            <a:ext cx="3044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3043975" y="0"/>
            <a:ext cx="60999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75" name="Google Shape;75;p10"/>
          <p:cNvCxnSpPr/>
          <p:nvPr/>
        </p:nvCxnSpPr>
        <p:spPr>
          <a:xfrm>
            <a:off x="534892" y="2394733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0"/>
          <p:cNvSpPr/>
          <p:nvPr/>
        </p:nvSpPr>
        <p:spPr>
          <a:xfrm>
            <a:off x="0" y="0"/>
            <a:ext cx="536700" cy="7156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442405" y="1393533"/>
            <a:ext cx="21474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7776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100" y="-7733"/>
            <a:ext cx="9144000" cy="6866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-7900"/>
            <a:ext cx="9144000" cy="68660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4303650" y="6142667"/>
            <a:ext cx="536700" cy="7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457200" y="54686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294667"/>
              </a:buClr>
              <a:buSzPts val="1200"/>
              <a:buNone/>
              <a:defRPr sz="1200" b="1">
                <a:solidFill>
                  <a:srgbClr val="294667"/>
                </a:solidFill>
              </a:defRPr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4303575" y="6142333"/>
            <a:ext cx="536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29466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8591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 (dark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100" y="-7733"/>
            <a:ext cx="9144000" cy="6866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0" y="-7900"/>
            <a:ext cx="9144000" cy="68660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4303650" y="6142667"/>
            <a:ext cx="5367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4303575" y="6142333"/>
            <a:ext cx="536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29466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60201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>
  <p:cSld name="Blank (brigh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00" y="-7733"/>
            <a:ext cx="9144000" cy="6866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-7900"/>
            <a:ext cx="9144000" cy="68660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303650" y="6142667"/>
            <a:ext cx="5367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4303575" y="6142333"/>
            <a:ext cx="5367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29466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732602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-7900"/>
            <a:ext cx="9144000" cy="68660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4303650" y="6142667"/>
            <a:ext cx="5367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4303575" y="6142333"/>
            <a:ext cx="536700" cy="7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0361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8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132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72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81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417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12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6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5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46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65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4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79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0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70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4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416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67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237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871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401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81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82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75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5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8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2BA8D-619B-4CB2-B966-1D2EDB78E8D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E9D915-D101-49D0-82A6-5C34E1353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9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02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122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94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8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30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2393204"/>
            <a:ext cx="5292080" cy="144016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3929373"/>
            <a:ext cx="5292080" cy="651755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876466"/>
            <a:ext cx="1765300" cy="52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9278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2990"/>
            <a:ext cx="9144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531075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3311860" y="983523"/>
            <a:ext cx="2520280" cy="33603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518948"/>
            <a:ext cx="819298" cy="24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49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39F4F5-F4D2-4D2A-AB60-88D37ADCB869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967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3139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1250975"/>
            <a:ext cx="1584176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1250975"/>
            <a:ext cx="792088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9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2BA8D-619B-4CB2-B966-1D2EDB78E8D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E9D915-D101-49D0-82A6-5C34E1353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55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3909054"/>
            <a:ext cx="945499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10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9144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3813043"/>
            <a:ext cx="108012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4013590"/>
            <a:ext cx="351128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2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9144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133193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19717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123479"/>
            <a:ext cx="8856984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16024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797032"/>
            <a:ext cx="216024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797032"/>
            <a:ext cx="216024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797032"/>
            <a:ext cx="216024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16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4293096"/>
            <a:ext cx="216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4293096"/>
            <a:ext cx="216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4293096"/>
            <a:ext cx="216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02656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9144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08787"/>
            <a:ext cx="723027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1" y="2168343"/>
            <a:ext cx="3465217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4485118"/>
            <a:ext cx="3024336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73948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9144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389641"/>
            <a:ext cx="2869272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566977"/>
            <a:ext cx="1008112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681512"/>
            <a:ext cx="1654766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4641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749000"/>
            <a:ext cx="18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80090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22803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242176"/>
            <a:ext cx="6012160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1010261"/>
            <a:ext cx="601216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508787"/>
            <a:ext cx="3059832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492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652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6444208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260650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260650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260650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02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356659"/>
            <a:ext cx="216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3621021"/>
            <a:ext cx="216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356659"/>
            <a:ext cx="216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3621021"/>
            <a:ext cx="216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8882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4389107"/>
            <a:ext cx="874846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5157192"/>
            <a:ext cx="874846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9144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452669"/>
            <a:ext cx="3312128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452669"/>
            <a:ext cx="468052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2420765"/>
            <a:ext cx="144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2420765"/>
            <a:ext cx="144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2420765"/>
            <a:ext cx="144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4323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9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1362971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508786"/>
            <a:ext cx="2849840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796667"/>
            <a:ext cx="108520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08921" y="1734657"/>
            <a:ext cx="669775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000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1124744"/>
            <a:ext cx="4896544" cy="4608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6597352"/>
            <a:ext cx="4896544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4066024"/>
            <a:ext cx="4896544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4834109"/>
            <a:ext cx="4896544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541767"/>
            <a:ext cx="816788" cy="241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16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1863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0"/>
            <a:ext cx="81724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5880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9113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5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899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85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598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227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267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911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59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796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834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483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2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495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1977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20755"/>
            <a:ext cx="9144000" cy="563724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603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2444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9BE73E-A912-41AB-AD98-2E9DF3F6C09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526811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513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101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186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95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84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757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648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882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516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389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319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3696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0"/>
            <a:ext cx="81724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3043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90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414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7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8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2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77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3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9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29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5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3625206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7918584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72328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1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10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9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14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6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41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66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9000" t="-2000" r="-3000" b="-1000"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733800"/>
            <a:ext cx="1371600" cy="1828800"/>
          </a:xfrm>
          <a:prstGeom prst="rect">
            <a:avLst/>
          </a:prstGeom>
          <a:solidFill>
            <a:srgbClr val="294667"/>
          </a:solidFill>
          <a:ln>
            <a:solidFill>
              <a:srgbClr val="294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14400" y="457200"/>
            <a:ext cx="78486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 rtl="1"/>
            <a:r>
              <a:rPr lang="fa-IR" sz="3100" kern="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شبکه بهداشت ودرمان</a:t>
            </a:r>
            <a:r>
              <a:rPr lang="en-US" sz="3100" kern="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……..</a:t>
            </a:r>
            <a:br>
              <a:rPr lang="en-US" sz="3100" kern="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</a:br>
            <a:r>
              <a:rPr lang="fa-IR" sz="3600" kern="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/>
            </a:r>
            <a:br>
              <a:rPr lang="fa-IR" sz="3600" kern="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</a:br>
            <a:r>
              <a:rPr lang="fa-IR" sz="2000" kern="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واحدبهداشت حرفه ای</a:t>
            </a:r>
            <a:endParaRPr lang="en-US" sz="2000" kern="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algn="ctr" rtl="1"/>
            <a:r>
              <a:rPr lang="en-US" sz="2700" kern="0" dirty="0" smtClean="0">
                <a:cs typeface="B Titr" pitchFamily="2" charset="-78"/>
              </a:rPr>
              <a:t/>
            </a:r>
            <a:br>
              <a:rPr lang="en-US" sz="2700" kern="0" dirty="0" smtClean="0">
                <a:cs typeface="B Titr" pitchFamily="2" charset="-78"/>
              </a:rPr>
            </a:br>
            <a:r>
              <a:rPr lang="fa-IR" sz="3600" kern="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/>
            </a:r>
            <a:br>
              <a:rPr lang="fa-IR" sz="3600" kern="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</a:br>
            <a:r>
              <a:rPr lang="fa-IR" sz="3600" kern="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مستندات حذف جیوه در </a:t>
            </a:r>
            <a:br>
              <a:rPr lang="fa-IR" sz="3600" kern="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</a:br>
            <a:r>
              <a:rPr lang="fa-IR" sz="3600" kern="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...... </a:t>
            </a:r>
            <a:r>
              <a:rPr lang="en-US" sz="3600" kern="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/>
            </a:r>
            <a:br>
              <a:rPr lang="en-US" sz="3600" kern="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</a:br>
            <a:endParaRPr lang="en-US" sz="3600" kern="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algn="ctr" rtl="1"/>
            <a:endParaRPr lang="en-US" sz="3600" kern="0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 rtl="1"/>
            <a:endParaRPr lang="en-US" sz="3600" kern="0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 rtl="1"/>
            <a:r>
              <a:rPr lang="fa-IR" sz="3600" kern="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3600" kern="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5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B Titr" pitchFamily="2" charset="-78"/>
              </a:rPr>
              <a:t>سال</a:t>
            </a:r>
            <a:r>
              <a:rPr lang="en-US" sz="25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B Titr" pitchFamily="2" charset="-78"/>
              </a:rPr>
              <a:t>………</a:t>
            </a:r>
            <a:r>
              <a:rPr lang="fa-IR" sz="3600" kern="0" dirty="0" smtClean="0">
                <a:cs typeface="B Titr" pitchFamily="2" charset="-78"/>
              </a:rPr>
              <a:t/>
            </a:r>
            <a:br>
              <a:rPr lang="fa-IR" sz="3600" kern="0" dirty="0" smtClean="0">
                <a:cs typeface="B Titr" pitchFamily="2" charset="-78"/>
              </a:rPr>
            </a:br>
            <a:r>
              <a:rPr lang="fa-IR" sz="3600" kern="0" dirty="0" smtClean="0">
                <a:cs typeface="B Titr" pitchFamily="2" charset="-78"/>
              </a:rPr>
              <a:t/>
            </a:r>
            <a:br>
              <a:rPr lang="fa-IR" sz="3600" kern="0" dirty="0" smtClean="0">
                <a:cs typeface="B Titr" pitchFamily="2" charset="-78"/>
              </a:rPr>
            </a:br>
            <a:endParaRPr lang="en-US" sz="3600" kern="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147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>
            <a:off x="4303575" y="546400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2800"/>
            <a:ext cx="3124200" cy="294763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8111" y="219161"/>
            <a:ext cx="7524328" cy="176548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1600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/>
            </a:r>
            <a:br>
              <a:rPr lang="fa-IR" sz="1600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</a:br>
            <a:r>
              <a:rPr lang="fa-IR" sz="1600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>نام </a:t>
            </a:r>
            <a:r>
              <a:rPr lang="fa-IR" sz="1600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>بیمارستان</a:t>
            </a:r>
            <a:r>
              <a:rPr lang="en-US" sz="1600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>/ </a:t>
            </a:r>
            <a:r>
              <a:rPr lang="fa-IR" sz="1600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>کارگاه  </a:t>
            </a:r>
            <a:r>
              <a:rPr lang="fa-IR" sz="1600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>: </a:t>
            </a:r>
            <a:r>
              <a:rPr lang="en-US" sz="1600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> </a:t>
            </a:r>
            <a:endParaRPr lang="en-US" b="1" kern="0" dirty="0" smtClean="0">
              <a:solidFill>
                <a:schemeClr val="tx2">
                  <a:lumMod val="10000"/>
                </a:schemeClr>
              </a:solidFill>
              <a:cs typeface="B Nazanin" pitchFamily="2" charset="-78"/>
            </a:endParaRPr>
          </a:p>
          <a:p>
            <a:pPr algn="r" rtl="1"/>
            <a:r>
              <a:rPr lang="fa-IR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/>
            </a:r>
            <a:br>
              <a:rPr lang="fa-IR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</a:br>
            <a:r>
              <a:rPr lang="fa-IR" sz="1600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>نوع بهسازی /کنترل: حذف خطر</a:t>
            </a:r>
            <a:r>
              <a:rPr lang="en-US" sz="1600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>:</a:t>
            </a:r>
            <a:r>
              <a:rPr lang="fa-IR" b="1" kern="0" dirty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> </a:t>
            </a:r>
            <a:r>
              <a:rPr lang="fa-IR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>  </a:t>
            </a:r>
          </a:p>
          <a:p>
            <a:pPr algn="r" rtl="1"/>
            <a:r>
              <a:rPr lang="fa-IR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/>
            </a:r>
            <a:br>
              <a:rPr lang="fa-IR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</a:br>
            <a:r>
              <a:rPr lang="fa-IR" sz="1600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>تاریخ </a:t>
            </a:r>
            <a:r>
              <a:rPr lang="fa-IR" sz="1600" b="1" kern="0" dirty="0" smtClean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>انجام :         /      /</a:t>
            </a:r>
            <a:endParaRPr lang="en-US" sz="1000" b="1" kern="0" dirty="0">
              <a:solidFill>
                <a:schemeClr val="tx2">
                  <a:lumMod val="10000"/>
                </a:schemeClr>
              </a:solidFill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607" y="1724194"/>
            <a:ext cx="83066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chemeClr val="tx2">
                    <a:lumMod val="10000"/>
                  </a:schemeClr>
                </a:solidFill>
                <a:cs typeface="B Nazanin" pitchFamily="2" charset="-78"/>
              </a:rPr>
              <a:t>شرح بهسازی: </a:t>
            </a:r>
            <a:endParaRPr lang="fa-IR" b="1" dirty="0" smtClean="0">
              <a:solidFill>
                <a:schemeClr val="tx2">
                  <a:lumMod val="10000"/>
                </a:scheme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solidFill>
                <a:schemeClr val="tx2">
                  <a:lumMod val="10000"/>
                </a:schemeClr>
              </a:solidFill>
              <a:cs typeface="B Nazanin" pitchFamily="2" charset="-78"/>
            </a:endParaRPr>
          </a:p>
          <a:p>
            <a:pPr algn="r" rtl="1"/>
            <a:endParaRPr lang="fa-IR" b="1" dirty="0">
              <a:solidFill>
                <a:schemeClr val="tx2">
                  <a:lumMod val="10000"/>
                </a:scheme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solidFill>
                <a:schemeClr val="tx2">
                  <a:lumMod val="10000"/>
                </a:scheme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solidFill>
                <a:schemeClr val="tx2">
                  <a:lumMod val="10000"/>
                </a:schemeClr>
              </a:solidFill>
              <a:cs typeface="B Nazanin" pitchFamily="2" charset="-78"/>
            </a:endParaRPr>
          </a:p>
          <a:p>
            <a:pPr algn="r" rtl="1"/>
            <a:endParaRPr lang="fa-IR" b="1" dirty="0">
              <a:solidFill>
                <a:schemeClr val="tx2">
                  <a:lumMod val="10000"/>
                </a:schemeClr>
              </a:solidFill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1316" y="4359573"/>
            <a:ext cx="4166319" cy="425011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/>
              <a:t>بر روی لوگو کلیک کرده و از قسمت </a:t>
            </a:r>
            <a:r>
              <a:rPr lang="en-US" sz="1200" b="1" dirty="0"/>
              <a:t>format </a:t>
            </a:r>
            <a:r>
              <a:rPr lang="fa-IR" sz="1200" b="1" dirty="0"/>
              <a:t>- گزینه </a:t>
            </a:r>
            <a:r>
              <a:rPr lang="en-US" sz="1200" b="1" dirty="0"/>
              <a:t>change pic</a:t>
            </a:r>
            <a:r>
              <a:rPr lang="fa-IR" sz="1200" b="1" dirty="0"/>
              <a:t> </a:t>
            </a:r>
            <a:r>
              <a:rPr lang="en-US" sz="1200" b="1" dirty="0"/>
              <a:t> </a:t>
            </a:r>
            <a:r>
              <a:rPr lang="fa-IR" sz="1200" b="1" dirty="0"/>
              <a:t>را انتخاب و عکس خود را بارگذاری نمایید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2685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>
            <a:off x="4303575" y="546400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2800"/>
            <a:ext cx="3124200" cy="294763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8111" y="219161"/>
            <a:ext cx="7524328" cy="176548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/>
            </a:r>
            <a:b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</a:br>
            <a: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نام بیمارستان</a:t>
            </a:r>
            <a:r>
              <a:rPr lang="en-US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/ </a:t>
            </a:r>
            <a: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کارگاه  : </a:t>
            </a:r>
            <a:r>
              <a:rPr lang="en-US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 </a:t>
            </a:r>
            <a:endParaRPr lang="en-US" b="1" kern="0" dirty="0" smtClean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r>
              <a:rPr lang="fa-IR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/>
            </a:r>
            <a:br>
              <a:rPr lang="fa-IR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</a:br>
            <a: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نوع بهسازی /کنترل: حذف خطر</a:t>
            </a:r>
            <a:r>
              <a:rPr lang="en-US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:</a:t>
            </a:r>
            <a:r>
              <a:rPr lang="fa-IR" b="1" kern="0" dirty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 </a:t>
            </a:r>
            <a:r>
              <a:rPr lang="fa-IR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  </a:t>
            </a:r>
          </a:p>
          <a:p>
            <a:pPr algn="r" rtl="1"/>
            <a:r>
              <a:rPr lang="fa-IR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/>
            </a:r>
            <a:br>
              <a:rPr lang="fa-IR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</a:br>
            <a: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تاریخ انجام :         /      /</a:t>
            </a:r>
            <a:endParaRPr lang="en-US" sz="1000" b="1" kern="0" dirty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607" y="1724194"/>
            <a:ext cx="83066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شرح بهسازی: </a:t>
            </a:r>
            <a:endParaRPr lang="fa-IR" b="1" dirty="0" smtClean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endParaRPr lang="fa-IR" b="1" dirty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endParaRPr lang="fa-IR" b="1" dirty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1316" y="4359573"/>
            <a:ext cx="4166319" cy="425011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>
                <a:solidFill>
                  <a:srgbClr val="021028"/>
                </a:solidFill>
              </a:rPr>
              <a:t>بر روی لوگو کلیک کرده و از قسمت </a:t>
            </a:r>
            <a:r>
              <a:rPr lang="en-US" sz="1200" b="1" dirty="0">
                <a:solidFill>
                  <a:srgbClr val="021028"/>
                </a:solidFill>
              </a:rPr>
              <a:t>format </a:t>
            </a:r>
            <a:r>
              <a:rPr lang="fa-IR" sz="1200" b="1" dirty="0">
                <a:solidFill>
                  <a:srgbClr val="021028"/>
                </a:solidFill>
              </a:rPr>
              <a:t>- گزینه </a:t>
            </a:r>
            <a:r>
              <a:rPr lang="en-US" sz="1200" b="1" dirty="0">
                <a:solidFill>
                  <a:srgbClr val="021028"/>
                </a:solidFill>
              </a:rPr>
              <a:t>change pic</a:t>
            </a:r>
            <a:r>
              <a:rPr lang="fa-IR" sz="1200" b="1" dirty="0">
                <a:solidFill>
                  <a:srgbClr val="021028"/>
                </a:solidFill>
              </a:rPr>
              <a:t> </a:t>
            </a:r>
            <a:r>
              <a:rPr lang="en-US" sz="1200" b="1" dirty="0">
                <a:solidFill>
                  <a:srgbClr val="021028"/>
                </a:solidFill>
              </a:rPr>
              <a:t> </a:t>
            </a:r>
            <a:r>
              <a:rPr lang="fa-IR" sz="1200" b="1" dirty="0">
                <a:solidFill>
                  <a:srgbClr val="021028"/>
                </a:solidFill>
              </a:rPr>
              <a:t>را انتخاب و عکس خود را بارگذاری نمایید </a:t>
            </a:r>
            <a:endParaRPr lang="en-US" sz="1200" b="1" dirty="0">
              <a:solidFill>
                <a:srgbClr val="0210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2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>
            <a:off x="4303575" y="546400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2800"/>
            <a:ext cx="3124200" cy="294763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8111" y="219161"/>
            <a:ext cx="7524328" cy="176548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/>
            </a:r>
            <a:b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</a:br>
            <a: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نام بیمارستان</a:t>
            </a:r>
            <a:r>
              <a:rPr lang="en-US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/ </a:t>
            </a:r>
            <a: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کارگاه  : </a:t>
            </a:r>
            <a:r>
              <a:rPr lang="en-US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 </a:t>
            </a:r>
            <a:endParaRPr lang="en-US" b="1" kern="0" dirty="0" smtClean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r>
              <a:rPr lang="fa-IR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/>
            </a:r>
            <a:br>
              <a:rPr lang="fa-IR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</a:br>
            <a: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نوع بهسازی /کنترل: حذف خطر</a:t>
            </a:r>
            <a:r>
              <a:rPr lang="en-US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:</a:t>
            </a:r>
            <a:r>
              <a:rPr lang="fa-IR" b="1" kern="0" dirty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 </a:t>
            </a:r>
            <a:r>
              <a:rPr lang="fa-IR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  </a:t>
            </a:r>
          </a:p>
          <a:p>
            <a:pPr algn="r" rtl="1"/>
            <a:r>
              <a:rPr lang="fa-IR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/>
            </a:r>
            <a:br>
              <a:rPr lang="fa-IR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</a:br>
            <a: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تاریخ انجام :         /      /</a:t>
            </a:r>
            <a:endParaRPr lang="en-US" sz="1000" b="1" kern="0" dirty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607" y="1724194"/>
            <a:ext cx="83066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شرح بهسازی: </a:t>
            </a:r>
            <a:endParaRPr lang="fa-IR" b="1" dirty="0" smtClean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endParaRPr lang="fa-IR" b="1" dirty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endParaRPr lang="fa-IR" b="1" dirty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1316" y="4359573"/>
            <a:ext cx="4166319" cy="425011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>
                <a:solidFill>
                  <a:srgbClr val="021028"/>
                </a:solidFill>
              </a:rPr>
              <a:t>بر روی لوگو کلیک کرده و از قسمت </a:t>
            </a:r>
            <a:r>
              <a:rPr lang="en-US" sz="1200" b="1" dirty="0">
                <a:solidFill>
                  <a:srgbClr val="021028"/>
                </a:solidFill>
              </a:rPr>
              <a:t>format </a:t>
            </a:r>
            <a:r>
              <a:rPr lang="fa-IR" sz="1200" b="1" dirty="0">
                <a:solidFill>
                  <a:srgbClr val="021028"/>
                </a:solidFill>
              </a:rPr>
              <a:t>- گزینه </a:t>
            </a:r>
            <a:r>
              <a:rPr lang="en-US" sz="1200" b="1" dirty="0">
                <a:solidFill>
                  <a:srgbClr val="021028"/>
                </a:solidFill>
              </a:rPr>
              <a:t>change pic</a:t>
            </a:r>
            <a:r>
              <a:rPr lang="fa-IR" sz="1200" b="1" dirty="0">
                <a:solidFill>
                  <a:srgbClr val="021028"/>
                </a:solidFill>
              </a:rPr>
              <a:t> </a:t>
            </a:r>
            <a:r>
              <a:rPr lang="en-US" sz="1200" b="1" dirty="0">
                <a:solidFill>
                  <a:srgbClr val="021028"/>
                </a:solidFill>
              </a:rPr>
              <a:t> </a:t>
            </a:r>
            <a:r>
              <a:rPr lang="fa-IR" sz="1200" b="1" dirty="0">
                <a:solidFill>
                  <a:srgbClr val="021028"/>
                </a:solidFill>
              </a:rPr>
              <a:t>را انتخاب و عکس خود را بارگذاری نمایید </a:t>
            </a:r>
            <a:endParaRPr lang="en-US" sz="1200" b="1" dirty="0">
              <a:solidFill>
                <a:srgbClr val="0210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5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>
            <a:off x="4303575" y="546400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2800"/>
            <a:ext cx="3124200" cy="294763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8111" y="219161"/>
            <a:ext cx="7524328" cy="176548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/>
            </a:r>
            <a:b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</a:br>
            <a: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نام بیمارستان</a:t>
            </a:r>
            <a:r>
              <a:rPr lang="en-US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/ </a:t>
            </a:r>
            <a: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کارگاه  : </a:t>
            </a:r>
            <a:r>
              <a:rPr lang="en-US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 </a:t>
            </a:r>
            <a:endParaRPr lang="en-US" b="1" kern="0" dirty="0" smtClean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r>
              <a:rPr lang="fa-IR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/>
            </a:r>
            <a:br>
              <a:rPr lang="fa-IR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</a:br>
            <a: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نوع بهسازی /کنترل: حذف خطر</a:t>
            </a:r>
            <a:r>
              <a:rPr lang="en-US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:</a:t>
            </a:r>
            <a:r>
              <a:rPr lang="fa-IR" b="1" kern="0" dirty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 </a:t>
            </a:r>
            <a:r>
              <a:rPr lang="fa-IR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  </a:t>
            </a:r>
          </a:p>
          <a:p>
            <a:pPr algn="r" rtl="1"/>
            <a:r>
              <a:rPr lang="fa-IR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/>
            </a:r>
            <a:br>
              <a:rPr lang="fa-IR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</a:br>
            <a:r>
              <a:rPr lang="fa-IR" sz="1600" b="1" kern="0" dirty="0" smtClean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تاریخ انجام :         /      /</a:t>
            </a:r>
            <a:endParaRPr lang="en-US" sz="1000" b="1" kern="0" dirty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607" y="1724194"/>
            <a:ext cx="83066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srgbClr val="D6DDE4">
                    <a:lumMod val="10000"/>
                  </a:srgbClr>
                </a:solidFill>
                <a:cs typeface="B Nazanin" pitchFamily="2" charset="-78"/>
              </a:rPr>
              <a:t>شرح بهسازی: </a:t>
            </a:r>
            <a:endParaRPr lang="fa-IR" b="1" dirty="0" smtClean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endParaRPr lang="fa-IR" b="1" dirty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endParaRPr lang="fa-IR" b="1" dirty="0" smtClean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  <a:p>
            <a:pPr algn="r" rtl="1"/>
            <a:endParaRPr lang="fa-IR" b="1" dirty="0">
              <a:solidFill>
                <a:srgbClr val="D6DDE4">
                  <a:lumMod val="10000"/>
                </a:srgbClr>
              </a:solidFill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1316" y="4359573"/>
            <a:ext cx="4166319" cy="425011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200" b="1" dirty="0">
                <a:solidFill>
                  <a:srgbClr val="021028"/>
                </a:solidFill>
              </a:rPr>
              <a:t>بر روی لوگو کلیک کرده و از قسمت </a:t>
            </a:r>
            <a:r>
              <a:rPr lang="en-US" sz="1200" b="1" dirty="0">
                <a:solidFill>
                  <a:srgbClr val="021028"/>
                </a:solidFill>
              </a:rPr>
              <a:t>format </a:t>
            </a:r>
            <a:r>
              <a:rPr lang="fa-IR" sz="1200" b="1" dirty="0">
                <a:solidFill>
                  <a:srgbClr val="021028"/>
                </a:solidFill>
              </a:rPr>
              <a:t>- گزینه </a:t>
            </a:r>
            <a:r>
              <a:rPr lang="en-US" sz="1200" b="1" dirty="0">
                <a:solidFill>
                  <a:srgbClr val="021028"/>
                </a:solidFill>
              </a:rPr>
              <a:t>change pic</a:t>
            </a:r>
            <a:r>
              <a:rPr lang="fa-IR" sz="1200" b="1" dirty="0">
                <a:solidFill>
                  <a:srgbClr val="021028"/>
                </a:solidFill>
              </a:rPr>
              <a:t> </a:t>
            </a:r>
            <a:r>
              <a:rPr lang="en-US" sz="1200" b="1" dirty="0">
                <a:solidFill>
                  <a:srgbClr val="021028"/>
                </a:solidFill>
              </a:rPr>
              <a:t> </a:t>
            </a:r>
            <a:r>
              <a:rPr lang="fa-IR" sz="1200" b="1" dirty="0">
                <a:solidFill>
                  <a:srgbClr val="021028"/>
                </a:solidFill>
              </a:rPr>
              <a:t>را انتخاب و عکس خود را بارگذاری نمایید </a:t>
            </a:r>
            <a:endParaRPr lang="en-US" sz="1200" b="1" dirty="0">
              <a:solidFill>
                <a:srgbClr val="0210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5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7000" r="-27000"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sldNum" idx="12"/>
          </p:nvPr>
        </p:nvSpPr>
        <p:spPr>
          <a:xfrm>
            <a:off x="4303575" y="546400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2934639"/>
      </p:ext>
    </p:extLst>
  </p:cSld>
  <p:clrMapOvr>
    <a:masterClrMapping/>
  </p:clrMapOvr>
</p:sld>
</file>

<file path=ppt/theme/theme1.xml><?xml version="1.0" encoding="utf-8"?>
<a:theme xmlns:a="http://schemas.openxmlformats.org/drawingml/2006/main" name="Watercolor-Painted-Background-PowerPoint-Templates-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ackground-with-circles-PowerPoint-Templates-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bstract-green-background-pattern-design-PowerPoint-Templates-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Abstract-colorful-background-PowerPoint-Templates-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Emilia template">
  <a:themeElements>
    <a:clrScheme name="Custom 347">
      <a:dk1>
        <a:srgbClr val="021028"/>
      </a:dk1>
      <a:lt1>
        <a:srgbClr val="FFFFFF"/>
      </a:lt1>
      <a:dk2>
        <a:srgbClr val="294667"/>
      </a:dk2>
      <a:lt2>
        <a:srgbClr val="D6DDE4"/>
      </a:lt2>
      <a:accent1>
        <a:srgbClr val="FFB424"/>
      </a:accent1>
      <a:accent2>
        <a:srgbClr val="FF8400"/>
      </a:accent2>
      <a:accent3>
        <a:srgbClr val="4E6D92"/>
      </a:accent3>
      <a:accent4>
        <a:srgbClr val="6BA0E0"/>
      </a:accent4>
      <a:accent5>
        <a:srgbClr val="1FC3A6"/>
      </a:accent5>
      <a:accent6>
        <a:srgbClr val="ABF07F"/>
      </a:accent6>
      <a:hlink>
        <a:srgbClr val="02102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Emilia template">
  <a:themeElements>
    <a:clrScheme name="Custom 347">
      <a:dk1>
        <a:srgbClr val="021028"/>
      </a:dk1>
      <a:lt1>
        <a:srgbClr val="FFFFFF"/>
      </a:lt1>
      <a:dk2>
        <a:srgbClr val="294667"/>
      </a:dk2>
      <a:lt2>
        <a:srgbClr val="D6DDE4"/>
      </a:lt2>
      <a:accent1>
        <a:srgbClr val="FFB424"/>
      </a:accent1>
      <a:accent2>
        <a:srgbClr val="FF8400"/>
      </a:accent2>
      <a:accent3>
        <a:srgbClr val="4E6D92"/>
      </a:accent3>
      <a:accent4>
        <a:srgbClr val="6BA0E0"/>
      </a:accent4>
      <a:accent5>
        <a:srgbClr val="1FC3A6"/>
      </a:accent5>
      <a:accent6>
        <a:srgbClr val="ABF07F"/>
      </a:accent6>
      <a:hlink>
        <a:srgbClr val="02102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4_Emilia template">
  <a:themeElements>
    <a:clrScheme name="Custom 347">
      <a:dk1>
        <a:srgbClr val="021028"/>
      </a:dk1>
      <a:lt1>
        <a:srgbClr val="FFFFFF"/>
      </a:lt1>
      <a:dk2>
        <a:srgbClr val="294667"/>
      </a:dk2>
      <a:lt2>
        <a:srgbClr val="D6DDE4"/>
      </a:lt2>
      <a:accent1>
        <a:srgbClr val="FFB424"/>
      </a:accent1>
      <a:accent2>
        <a:srgbClr val="FF8400"/>
      </a:accent2>
      <a:accent3>
        <a:srgbClr val="4E6D92"/>
      </a:accent3>
      <a:accent4>
        <a:srgbClr val="6BA0E0"/>
      </a:accent4>
      <a:accent5>
        <a:srgbClr val="1FC3A6"/>
      </a:accent5>
      <a:accent6>
        <a:srgbClr val="ABF07F"/>
      </a:accent6>
      <a:hlink>
        <a:srgbClr val="02102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ink-Green-Abstract-PowerPoint-Templates-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okeh-blue-background-PowerPoint-Templates-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Watercolor-Painted-Background-PowerPoint-Templates-Widescreen</Template>
  <TotalTime>1381</TotalTime>
  <Words>105</Words>
  <Application>Microsoft Office PowerPoint</Application>
  <PresentationFormat>On-screen Show (4:3)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6</vt:i4>
      </vt:variant>
    </vt:vector>
  </HeadingPairs>
  <TitlesOfParts>
    <vt:vector size="33" baseType="lpstr">
      <vt:lpstr>Arial Unicode MS</vt:lpstr>
      <vt:lpstr>맑은 고딕</vt:lpstr>
      <vt:lpstr>Arial</vt:lpstr>
      <vt:lpstr>B Nazanin</vt:lpstr>
      <vt:lpstr>B Titr</vt:lpstr>
      <vt:lpstr>Calibri</vt:lpstr>
      <vt:lpstr>Merriweather</vt:lpstr>
      <vt:lpstr>Open Sans</vt:lpstr>
      <vt:lpstr>Watercolor-Painted-Background-PowerPoint-Templates-Widescreen</vt:lpstr>
      <vt:lpstr>Custom Design</vt:lpstr>
      <vt:lpstr>Pink-Green-Abstract-PowerPoint-Templates-Widescreen</vt:lpstr>
      <vt:lpstr>1_Custom Design</vt:lpstr>
      <vt:lpstr>Bokeh-blue-background-PowerPoint-Templates-Widescreen</vt:lpstr>
      <vt:lpstr>2_Custom Design</vt:lpstr>
      <vt:lpstr>Cover and End Slide Master</vt:lpstr>
      <vt:lpstr>Contents Slide Master</vt:lpstr>
      <vt:lpstr>Section Break Slide Master</vt:lpstr>
      <vt:lpstr>Background-with-circles-PowerPoint-Templates-Widescreen</vt:lpstr>
      <vt:lpstr>3_Custom Design</vt:lpstr>
      <vt:lpstr>Abstract-green-background-pattern-design-PowerPoint-Templates-Widescreen</vt:lpstr>
      <vt:lpstr>4_Custom Design</vt:lpstr>
      <vt:lpstr>Abstract-colorful-background-PowerPoint-Templates-Widescreen</vt:lpstr>
      <vt:lpstr>5_Custom Design</vt:lpstr>
      <vt:lpstr>6_Custom Design</vt:lpstr>
      <vt:lpstr>Emilia template</vt:lpstr>
      <vt:lpstr>1_Emilia template</vt:lpstr>
      <vt:lpstr>4_Emilia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شبکه بهداشت ودرمان ورامین واحدبهداشت حرفه ای   مستندات بهسازی تاسیسات و کنترل عوامل زیان آورمحیط کار   سال 1394</dc:title>
  <dc:creator>herfei2</dc:creator>
  <cp:lastModifiedBy>IRANICA</cp:lastModifiedBy>
  <cp:revision>208</cp:revision>
  <dcterms:created xsi:type="dcterms:W3CDTF">2016-03-05T06:53:50Z</dcterms:created>
  <dcterms:modified xsi:type="dcterms:W3CDTF">2021-01-22T08:23:31Z</dcterms:modified>
</cp:coreProperties>
</file>